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2" r:id="rId2"/>
    <p:sldId id="330" r:id="rId3"/>
    <p:sldId id="341" r:id="rId4"/>
    <p:sldId id="342" r:id="rId5"/>
    <p:sldId id="357" r:id="rId6"/>
    <p:sldId id="358" r:id="rId7"/>
    <p:sldId id="359" r:id="rId8"/>
    <p:sldId id="363" r:id="rId9"/>
    <p:sldId id="364" r:id="rId10"/>
    <p:sldId id="365" r:id="rId11"/>
    <p:sldId id="366" r:id="rId12"/>
    <p:sldId id="367" r:id="rId13"/>
    <p:sldId id="368" r:id="rId14"/>
    <p:sldId id="347" r:id="rId15"/>
    <p:sldId id="360" r:id="rId16"/>
    <p:sldId id="362" r:id="rId17"/>
    <p:sldId id="361" r:id="rId18"/>
    <p:sldId id="356" r:id="rId19"/>
    <p:sldId id="346" r:id="rId20"/>
  </p:sldIdLst>
  <p:sldSz cx="144018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9999"/>
    <a:srgbClr val="00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7" autoAdjust="0"/>
    <p:restoredTop sz="90435" autoAdjust="0"/>
  </p:normalViewPr>
  <p:slideViewPr>
    <p:cSldViewPr>
      <p:cViewPr>
        <p:scale>
          <a:sx n="50" d="100"/>
          <a:sy n="50" d="100"/>
        </p:scale>
        <p:origin x="-258" y="-594"/>
      </p:cViewPr>
      <p:guideLst>
        <p:guide orient="horz" pos="2160"/>
        <p:guide pos="4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5A7203E-2B89-4901-90D4-B6DD328BF76E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750888"/>
            <a:ext cx="7888288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3949DFE3-C19F-484C-8246-55F7B36BAB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999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80135" y="2130426"/>
            <a:ext cx="1224153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60270" y="3886200"/>
            <a:ext cx="100812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441305" y="274639"/>
            <a:ext cx="3240405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090" y="274639"/>
            <a:ext cx="9481185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37643" y="4406901"/>
            <a:ext cx="1224153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37643" y="2906713"/>
            <a:ext cx="1224153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090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20915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535113"/>
            <a:ext cx="63632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20090" y="2174875"/>
            <a:ext cx="63632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315915" y="1535113"/>
            <a:ext cx="63657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315915" y="2174875"/>
            <a:ext cx="63657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0091" y="273050"/>
            <a:ext cx="47380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630704" y="273051"/>
            <a:ext cx="805100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20091" y="1435101"/>
            <a:ext cx="473809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22854" y="4800600"/>
            <a:ext cx="86410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22854" y="612775"/>
            <a:ext cx="86410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22854" y="5367338"/>
            <a:ext cx="86410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20090" y="274638"/>
            <a:ext cx="129616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600201"/>
            <a:ext cx="129616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200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40C9-7C4E-4940-B120-9C25201C82E7}" type="datetimeFigureOut">
              <a:rPr lang="es-CO" smtClean="0"/>
              <a:pPr/>
              <a:t>10/06/2019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20615" y="6356351"/>
            <a:ext cx="4560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3212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4.jpe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16557" y="2529478"/>
            <a:ext cx="44511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44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CONTEXTO DEL CIBERCRIMEN EN PEREIRA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273913"/>
            <a:ext cx="39681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 l="32889" t="31573" r="22755" b="37920"/>
          <a:stretch>
            <a:fillRect/>
          </a:stretch>
        </p:blipFill>
        <p:spPr bwMode="auto">
          <a:xfrm>
            <a:off x="648172" y="980728"/>
            <a:ext cx="12728748" cy="546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 l="32889" t="32001" r="25867" b="18649"/>
          <a:stretch>
            <a:fillRect/>
          </a:stretch>
        </p:blipFill>
        <p:spPr bwMode="auto">
          <a:xfrm>
            <a:off x="3493715" y="861714"/>
            <a:ext cx="7667625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13 Grupo"/>
          <p:cNvGrpSpPr>
            <a:grpSpLocks/>
          </p:cNvGrpSpPr>
          <p:nvPr/>
        </p:nvGrpSpPr>
        <p:grpSpPr bwMode="auto">
          <a:xfrm>
            <a:off x="1656284" y="980728"/>
            <a:ext cx="10790237" cy="5424487"/>
            <a:chOff x="292608" y="1450848"/>
            <a:chExt cx="9363456" cy="5008574"/>
          </a:xfrm>
        </p:grpSpPr>
        <p:pic>
          <p:nvPicPr>
            <p:cNvPr id="12" name="Picture 2" descr="F:\asdff\Queen Bee\Analisis Link.png"/>
            <p:cNvPicPr>
              <a:picLocks noChangeAspect="1" noChangeArrowheads="1"/>
            </p:cNvPicPr>
            <p:nvPr/>
          </p:nvPicPr>
          <p:blipFill>
            <a:blip r:embed="rId6" cstate="print"/>
            <a:srcRect l="4967" t="47804" r="50813"/>
            <a:stretch>
              <a:fillRect/>
            </a:stretch>
          </p:blipFill>
          <p:spPr bwMode="auto">
            <a:xfrm>
              <a:off x="292608" y="1450848"/>
              <a:ext cx="9363456" cy="5008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12 Rectángulo"/>
            <p:cNvSpPr/>
            <p:nvPr/>
          </p:nvSpPr>
          <p:spPr>
            <a:xfrm>
              <a:off x="3364626" y="1450848"/>
              <a:ext cx="6291438" cy="536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CO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4380" y="977634"/>
            <a:ext cx="12559208" cy="569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ÉXITO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72108" y="1254196"/>
            <a:ext cx="5653378" cy="2390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4836" y="1124744"/>
            <a:ext cx="6480720" cy="125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3" descr="C:\Users\INFORMATICO UNO\Desktop\PNG\PNG\Others\Us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05156" y="4797152"/>
            <a:ext cx="159397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52"/>
          <p:cNvCxnSpPr>
            <a:cxnSpLocks noChangeShapeType="1"/>
          </p:cNvCxnSpPr>
          <p:nvPr/>
        </p:nvCxnSpPr>
        <p:spPr bwMode="auto">
          <a:xfrm>
            <a:off x="692993" y="4498255"/>
            <a:ext cx="13276659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6" name="Picture 54" descr="fiscalia.g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60540" y="5227712"/>
            <a:ext cx="850467" cy="122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56"/>
          <p:cNvCxnSpPr>
            <a:cxnSpLocks noChangeShapeType="1"/>
          </p:cNvCxnSpPr>
          <p:nvPr/>
        </p:nvCxnSpPr>
        <p:spPr bwMode="auto">
          <a:xfrm rot="5400000">
            <a:off x="346798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8" name="Picture 18" descr="http://www.iconarchive.com/icons/artua/dragon-soft/User-256x256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96244" y="4797152"/>
            <a:ext cx="12475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46"/>
          <p:cNvSpPr txBox="1">
            <a:spLocks noChangeArrowheads="1"/>
          </p:cNvSpPr>
          <p:nvPr/>
        </p:nvSpPr>
        <p:spPr bwMode="auto">
          <a:xfrm>
            <a:off x="157060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12</a:t>
            </a:r>
          </a:p>
        </p:txBody>
      </p:sp>
      <p:cxnSp>
        <p:nvCxnSpPr>
          <p:cNvPr id="20" name="Straight Connector 68"/>
          <p:cNvCxnSpPr>
            <a:cxnSpLocks noChangeShapeType="1"/>
          </p:cNvCxnSpPr>
          <p:nvPr/>
        </p:nvCxnSpPr>
        <p:spPr bwMode="auto">
          <a:xfrm rot="5400000">
            <a:off x="730846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1" name="TextBox 146"/>
          <p:cNvSpPr txBox="1">
            <a:spLocks noChangeArrowheads="1"/>
          </p:cNvSpPr>
          <p:nvPr/>
        </p:nvSpPr>
        <p:spPr bwMode="auto">
          <a:xfrm>
            <a:off x="648172" y="5903893"/>
            <a:ext cx="2664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Calibri" pitchFamily="34" charset="0"/>
              </a:rPr>
              <a:t>Víctima</a:t>
            </a:r>
          </a:p>
        </p:txBody>
      </p:sp>
      <p:cxnSp>
        <p:nvCxnSpPr>
          <p:cNvPr id="24" name="Straight Connector 89"/>
          <p:cNvCxnSpPr>
            <a:cxnSpLocks noChangeShapeType="1"/>
          </p:cNvCxnSpPr>
          <p:nvPr/>
        </p:nvCxnSpPr>
        <p:spPr bwMode="auto">
          <a:xfrm rot="5400000">
            <a:off x="11028926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5" name="TextBox 146"/>
          <p:cNvSpPr txBox="1">
            <a:spLocks noChangeArrowheads="1"/>
          </p:cNvSpPr>
          <p:nvPr/>
        </p:nvSpPr>
        <p:spPr bwMode="auto">
          <a:xfrm>
            <a:off x="9217124" y="6165304"/>
            <a:ext cx="2250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 b="1" dirty="0" smtClean="0"/>
              <a:t>Indiciado</a:t>
            </a:r>
            <a:endParaRPr lang="es-ES" sz="1400" b="1" dirty="0">
              <a:latin typeface="Calibri" pitchFamily="34" charset="0"/>
            </a:endParaRPr>
          </a:p>
        </p:txBody>
      </p:sp>
      <p:sp>
        <p:nvSpPr>
          <p:cNvPr id="27" name="TextBox 146"/>
          <p:cNvSpPr txBox="1">
            <a:spLocks noChangeArrowheads="1"/>
          </p:cNvSpPr>
          <p:nvPr/>
        </p:nvSpPr>
        <p:spPr bwMode="auto">
          <a:xfrm>
            <a:off x="8891517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14</a:t>
            </a:r>
          </a:p>
        </p:txBody>
      </p:sp>
      <p:sp>
        <p:nvSpPr>
          <p:cNvPr id="28" name="TextBox 146"/>
          <p:cNvSpPr txBox="1">
            <a:spLocks noChangeArrowheads="1"/>
          </p:cNvSpPr>
          <p:nvPr/>
        </p:nvSpPr>
        <p:spPr bwMode="auto">
          <a:xfrm>
            <a:off x="121319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15</a:t>
            </a:r>
          </a:p>
        </p:txBody>
      </p:sp>
      <p:sp>
        <p:nvSpPr>
          <p:cNvPr id="29" name="TextBox 146"/>
          <p:cNvSpPr txBox="1">
            <a:spLocks noChangeArrowheads="1"/>
          </p:cNvSpPr>
          <p:nvPr/>
        </p:nvSpPr>
        <p:spPr bwMode="auto">
          <a:xfrm>
            <a:off x="49310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13</a:t>
            </a:r>
          </a:p>
        </p:txBody>
      </p:sp>
      <p:pic>
        <p:nvPicPr>
          <p:cNvPr id="30" name="Picture 2" descr="C:\Documents and Settings\user\My Documents\146166240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91366" y="5056262"/>
            <a:ext cx="1230154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 descr="C:\Documents and Settings\user\My Documents\images.jpg"/>
          <p:cNvPicPr>
            <a:picLocks noChangeAspect="1" noChangeArrowheads="1"/>
          </p:cNvPicPr>
          <p:nvPr/>
        </p:nvPicPr>
        <p:blipFill>
          <a:blip r:embed="rId13" cstate="print"/>
          <a:srcRect r="18993"/>
          <a:stretch>
            <a:fillRect/>
          </a:stretch>
        </p:blipFill>
        <p:spPr bwMode="auto">
          <a:xfrm>
            <a:off x="5904756" y="5157192"/>
            <a:ext cx="1381767" cy="137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Arrow Connector 78"/>
          <p:cNvCxnSpPr/>
          <p:nvPr/>
        </p:nvCxnSpPr>
        <p:spPr>
          <a:xfrm>
            <a:off x="4968652" y="5589240"/>
            <a:ext cx="840105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8"/>
          <p:cNvCxnSpPr/>
          <p:nvPr/>
        </p:nvCxnSpPr>
        <p:spPr>
          <a:xfrm rot="10800000">
            <a:off x="4968652" y="6093296"/>
            <a:ext cx="720090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C:\Documents and Settings\user\My Documents\Martillo_juez_01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881420" y="5085184"/>
            <a:ext cx="2029754" cy="111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44 Grupo"/>
          <p:cNvGrpSpPr>
            <a:grpSpLocks/>
          </p:cNvGrpSpPr>
          <p:nvPr/>
        </p:nvGrpSpPr>
        <p:grpSpPr bwMode="auto">
          <a:xfrm>
            <a:off x="5832748" y="2636912"/>
            <a:ext cx="8568952" cy="1656184"/>
            <a:chOff x="-2143172" y="3214686"/>
            <a:chExt cx="9144000" cy="1643074"/>
          </a:xfrm>
        </p:grpSpPr>
        <p:pic>
          <p:nvPicPr>
            <p:cNvPr id="36" name="Picture 2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2143172" y="3214686"/>
              <a:ext cx="914400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-2143172" y="3786190"/>
              <a:ext cx="9063102" cy="990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MANUSCRITOS DE UN </a:t>
            </a:r>
            <a:r>
              <a:rPr lang="es-CO" sz="2800" dirty="0" smtClean="0">
                <a:solidFill>
                  <a:prstClr val="white"/>
                </a:solidFill>
              </a:rPr>
              <a:t>ATACANTE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6364" y="1020501"/>
            <a:ext cx="9018984" cy="564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MANUSCRITOS DE UN </a:t>
            </a:r>
            <a:r>
              <a:rPr lang="es-CO" sz="2800" dirty="0" smtClean="0">
                <a:solidFill>
                  <a:prstClr val="white"/>
                </a:solidFill>
              </a:rPr>
              <a:t>ATACANTE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32754" y="1079500"/>
            <a:ext cx="9788723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MANUSCRITOS DE UN </a:t>
            </a:r>
            <a:r>
              <a:rPr lang="es-CO" sz="2800" dirty="0" smtClean="0">
                <a:solidFill>
                  <a:prstClr val="white"/>
                </a:solidFill>
              </a:rPr>
              <a:t>ATACANTE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0340" y="908720"/>
            <a:ext cx="9577064" cy="569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0"/>
            <a:ext cx="14401800" cy="90872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 algn="ctr">
              <a:defRPr/>
            </a:pPr>
            <a:r>
              <a:rPr lang="es-CO" sz="4800" dirty="0" smtClean="0">
                <a:solidFill>
                  <a:prstClr val="white"/>
                </a:solidFill>
              </a:rPr>
              <a:t>RECOMENDACIONES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459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42 Rectángulo"/>
          <p:cNvSpPr/>
          <p:nvPr/>
        </p:nvSpPr>
        <p:spPr>
          <a:xfrm>
            <a:off x="504156" y="1340768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Verificar detalladamente los Correos Electrónicos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504156" y="2132856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Estandarizar las comunicaciones con proveedores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504156" y="2924944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Tener cuidado con lo que se publica en Internet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45 Rectángulo"/>
          <p:cNvSpPr/>
          <p:nvPr/>
        </p:nvSpPr>
        <p:spPr>
          <a:xfrm>
            <a:off x="504156" y="3717032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Mantener actualizado con el CAI Virtual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46 Rectángulo"/>
          <p:cNvSpPr/>
          <p:nvPr/>
        </p:nvSpPr>
        <p:spPr>
          <a:xfrm>
            <a:off x="504156" y="4509120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Tener presente el Chat 24/7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47 Rectángulo"/>
          <p:cNvSpPr/>
          <p:nvPr/>
        </p:nvSpPr>
        <p:spPr>
          <a:xfrm>
            <a:off x="504156" y="5301208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Aplicar filtros de </a:t>
            </a:r>
            <a:r>
              <a:rPr lang="es-CO" sz="2800" b="1" kern="0" dirty="0" err="1" smtClean="0">
                <a:solidFill>
                  <a:prstClr val="white"/>
                </a:solidFill>
                <a:latin typeface="Agency FB" panose="020B0503020202020204" pitchFamily="34" charset="0"/>
              </a:rPr>
              <a:t>Ciberseguridad</a:t>
            </a: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 al Correo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48 Rectángulo"/>
          <p:cNvSpPr/>
          <p:nvPr/>
        </p:nvSpPr>
        <p:spPr>
          <a:xfrm>
            <a:off x="7488932" y="5445224"/>
            <a:ext cx="6192688" cy="792088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Capacitar constantemente al personal de la empresa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7488932" y="1340768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Piense antes de dar clic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60 Rectángulo"/>
          <p:cNvSpPr/>
          <p:nvPr/>
        </p:nvSpPr>
        <p:spPr>
          <a:xfrm>
            <a:off x="7488932" y="2132856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Antivirus para su Teléfono Móvil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61 Rectángulo"/>
          <p:cNvSpPr/>
          <p:nvPr/>
        </p:nvSpPr>
        <p:spPr>
          <a:xfrm>
            <a:off x="7488932" y="2924944"/>
            <a:ext cx="6192688" cy="792088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¡</a:t>
            </a: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Cuidado! si un Proveedor cambia de Cuenta Bancaria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63" name="62 Rectángulo"/>
          <p:cNvSpPr/>
          <p:nvPr/>
        </p:nvSpPr>
        <p:spPr>
          <a:xfrm>
            <a:off x="7488932" y="3861048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Contraseña: P3t3r V4rg4s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64" name="63 Rectángulo"/>
          <p:cNvSpPr/>
          <p:nvPr/>
        </p:nvSpPr>
        <p:spPr>
          <a:xfrm>
            <a:off x="7488932" y="4653136"/>
            <a:ext cx="6192688" cy="648072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2800" b="1" kern="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En lo posible Certificar en ISO 27001</a:t>
            </a:r>
            <a:endParaRPr lang="es-CO" sz="2800" b="1" kern="0" dirty="0" smtClean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359940" y="2708920"/>
            <a:ext cx="57772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96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013176"/>
            <a:ext cx="396815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de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(+57) 314 4785159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ACTUALIZACIÓN CONSTANTE EN CIBERSEGURIDAD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597" y="980728"/>
            <a:ext cx="6017627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287407" y="3645024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https://caivirtual.policia.gov.co</a:t>
            </a:r>
          </a:p>
        </p:txBody>
      </p:sp>
      <p:pic>
        <p:nvPicPr>
          <p:cNvPr id="32783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9046" y="980728"/>
            <a:ext cx="5889900" cy="266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328167" y="5157192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@</a:t>
            </a:r>
            <a:r>
              <a:rPr lang="es-CO" sz="9600" b="1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CaiVirtual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¿POR QUÉ ESTOY AQUÍ?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/>
          <p:nvPr/>
        </p:nvPicPr>
        <p:blipFill>
          <a:blip r:embed="rId7" cstate="print"/>
          <a:srcRect t="23077"/>
          <a:stretch>
            <a:fillRect/>
          </a:stretch>
        </p:blipFill>
        <p:spPr bwMode="auto">
          <a:xfrm>
            <a:off x="288132" y="1196752"/>
            <a:ext cx="1123324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8569052" y="764704"/>
            <a:ext cx="4803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72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¿Por qué estoy aquí?</a:t>
            </a:r>
            <a:endParaRPr lang="es-CO" sz="72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16" name="15 Imagen"/>
          <p:cNvPicPr/>
          <p:nvPr/>
        </p:nvPicPr>
        <p:blipFill>
          <a:blip r:embed="rId7" cstate="print"/>
          <a:srcRect l="8520" t="52415" r="6135" b="7842"/>
          <a:stretch>
            <a:fillRect/>
          </a:stretch>
        </p:blipFill>
        <p:spPr bwMode="auto">
          <a:xfrm>
            <a:off x="792188" y="3212976"/>
            <a:ext cx="12529392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EMAIL SPOOFING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12 Imagen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6124" y="1052736"/>
            <a:ext cx="619268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/>
          <p:nvPr/>
        </p:nvPicPr>
        <p:blipFill>
          <a:blip r:embed="rId7" cstate="print"/>
          <a:srcRect l="13818" t="38511" r="10601" b="5489"/>
          <a:stretch>
            <a:fillRect/>
          </a:stretch>
        </p:blipFill>
        <p:spPr bwMode="auto">
          <a:xfrm>
            <a:off x="5976764" y="1052736"/>
            <a:ext cx="820891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SOFISTICACIÓN EN LOS INCIDENTES INFORMÁTICOS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513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4" name="Shape 221"/>
          <p:cNvSpPr>
            <a:spLocks noChangeShapeType="1"/>
          </p:cNvSpPr>
          <p:nvPr/>
        </p:nvSpPr>
        <p:spPr bwMode="auto">
          <a:xfrm rot="3300000" flipH="1" flipV="1">
            <a:off x="6661180" y="2288789"/>
            <a:ext cx="955675" cy="791349"/>
          </a:xfrm>
          <a:prstGeom prst="line">
            <a:avLst/>
          </a:prstGeom>
          <a:noFill/>
          <a:ln w="25400">
            <a:solidFill>
              <a:srgbClr val="424242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es-CO"/>
          </a:p>
        </p:txBody>
      </p:sp>
      <p:sp>
        <p:nvSpPr>
          <p:cNvPr id="58" name="Shape 227"/>
          <p:cNvSpPr/>
          <p:nvPr/>
        </p:nvSpPr>
        <p:spPr>
          <a:xfrm>
            <a:off x="136892" y="2317751"/>
            <a:ext cx="6660833" cy="708025"/>
          </a:xfrm>
          <a:prstGeom prst="roundRect">
            <a:avLst>
              <a:gd name="adj" fmla="val 29527"/>
            </a:avLst>
          </a:prstGeom>
          <a:blipFill>
            <a:blip r:embed="rId7" cstate="print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s-CO" sz="3200" b="1" dirty="0" smtClean="0">
                <a:solidFill>
                  <a:schemeClr val="bg1"/>
                </a:solidFill>
              </a:rPr>
              <a:t>www.empresavictima.com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95" name="Shape 227"/>
          <p:cNvSpPr/>
          <p:nvPr/>
        </p:nvSpPr>
        <p:spPr>
          <a:xfrm>
            <a:off x="7510314" y="2314576"/>
            <a:ext cx="6660833" cy="708025"/>
          </a:xfrm>
          <a:prstGeom prst="roundRect">
            <a:avLst>
              <a:gd name="adj" fmla="val 29527"/>
            </a:avLst>
          </a:prstGeom>
          <a:blipFill>
            <a:blip r:embed="rId8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/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s-CO" sz="3200" b="1" dirty="0" err="1">
                <a:solidFill>
                  <a:schemeClr val="bg1"/>
                </a:solidFill>
                <a:latin typeface="Candara"/>
                <a:ea typeface="Candara"/>
                <a:cs typeface="Candara"/>
              </a:rPr>
              <a:t>www</a:t>
            </a:r>
            <a:r>
              <a:rPr lang="es-CO" sz="3200" b="1" dirty="0" smtClean="0">
                <a:solidFill>
                  <a:schemeClr val="bg1"/>
                </a:solidFill>
                <a:latin typeface="Candara"/>
                <a:ea typeface="Candara"/>
                <a:cs typeface="Candara"/>
              </a:rPr>
              <a:t>.</a:t>
            </a:r>
            <a:r>
              <a:rPr lang="es-CO" sz="3200" b="1" dirty="0" smtClean="0">
                <a:solidFill>
                  <a:schemeClr val="bg1"/>
                </a:solidFill>
              </a:rPr>
              <a:t> empresavictima</a:t>
            </a:r>
            <a:r>
              <a:rPr lang="es-CO" sz="3200" b="1" dirty="0" smtClean="0">
                <a:solidFill>
                  <a:schemeClr val="bg1"/>
                </a:solidFill>
                <a:latin typeface="Candara"/>
                <a:ea typeface="Candara"/>
                <a:cs typeface="Candara"/>
              </a:rPr>
              <a:t>.com.co</a:t>
            </a:r>
            <a:endParaRPr sz="3200" b="1" dirty="0">
              <a:solidFill>
                <a:schemeClr val="bg1"/>
              </a:solidFill>
              <a:latin typeface="Candara"/>
              <a:ea typeface="Candara"/>
              <a:cs typeface="Candara"/>
            </a:endParaRPr>
          </a:p>
        </p:txBody>
      </p:sp>
      <p:sp>
        <p:nvSpPr>
          <p:cNvPr id="96" name="13 CuadroTexto"/>
          <p:cNvSpPr txBox="1"/>
          <p:nvPr/>
        </p:nvSpPr>
        <p:spPr>
          <a:xfrm>
            <a:off x="200651" y="3879851"/>
            <a:ext cx="13876734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88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  <a:cs typeface="+mn-cs"/>
              </a:rPr>
              <a:t>camellosolo2016@gmail.com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SOFISTICACIÓN EN LOS INCIDENTES INFORMÁTICOS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615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Imagen 1"/>
          <p:cNvPicPr>
            <a:picLocks noChangeAspect="1"/>
          </p:cNvPicPr>
          <p:nvPr/>
        </p:nvPicPr>
        <p:blipFill>
          <a:blip r:embed="rId7" cstate="print"/>
          <a:srcRect l="40076" t="61095" r="23991" b="3880"/>
          <a:stretch>
            <a:fillRect/>
          </a:stretch>
        </p:blipFill>
        <p:spPr bwMode="auto">
          <a:xfrm>
            <a:off x="1423304" y="1066801"/>
            <a:ext cx="11774596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50850" t="9155" r="28299" b="61034"/>
          <a:stretch>
            <a:fillRect/>
          </a:stretch>
        </p:blipFill>
        <p:spPr bwMode="auto">
          <a:xfrm>
            <a:off x="2016324" y="1208358"/>
            <a:ext cx="9863782" cy="517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b="63145"/>
          <a:stretch>
            <a:fillRect/>
          </a:stretch>
        </p:blipFill>
        <p:spPr bwMode="auto">
          <a:xfrm>
            <a:off x="245584" y="980728"/>
            <a:ext cx="13940092" cy="2328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6854" t="9042" r="85281" b="81268"/>
          <a:stretch>
            <a:fillRect/>
          </a:stretch>
        </p:blipFill>
        <p:spPr bwMode="auto">
          <a:xfrm>
            <a:off x="4569743" y="3576786"/>
            <a:ext cx="515143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FUENTES ABIERTAS</a:t>
            </a:r>
            <a:endParaRPr lang="es-CO" sz="2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663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-957" t="-85" b="30450"/>
          <a:stretch>
            <a:fillRect/>
          </a:stretch>
        </p:blipFill>
        <p:spPr bwMode="auto">
          <a:xfrm>
            <a:off x="0" y="1023938"/>
            <a:ext cx="14113668" cy="44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54037" t="50622" r="38712" b="30451"/>
          <a:stretch>
            <a:fillRect/>
          </a:stretch>
        </p:blipFill>
        <p:spPr bwMode="auto">
          <a:xfrm>
            <a:off x="648172" y="3933056"/>
            <a:ext cx="2219325" cy="262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F:\asdff\Queen Bee\Analisis Link.png"/>
          <p:cNvPicPr>
            <a:picLocks noChangeAspect="1" noChangeArrowheads="1"/>
          </p:cNvPicPr>
          <p:nvPr/>
        </p:nvPicPr>
        <p:blipFill>
          <a:blip r:embed="rId6" cstate="print"/>
          <a:srcRect l="83654" t="30225" r="8993" b="62789"/>
          <a:stretch>
            <a:fillRect/>
          </a:stretch>
        </p:blipFill>
        <p:spPr bwMode="auto">
          <a:xfrm>
            <a:off x="9289132" y="4869160"/>
            <a:ext cx="3687315" cy="158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236</Words>
  <Application>Microsoft Office PowerPoint</Application>
  <PresentationFormat>Personalizado</PresentationFormat>
  <Paragraphs>54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pc pc</dc:creator>
  <cp:lastModifiedBy>PETER.VARGAS</cp:lastModifiedBy>
  <cp:revision>775</cp:revision>
  <cp:lastPrinted>2017-09-10T20:22:59Z</cp:lastPrinted>
  <dcterms:created xsi:type="dcterms:W3CDTF">2015-07-26T13:36:17Z</dcterms:created>
  <dcterms:modified xsi:type="dcterms:W3CDTF">2019-06-11T04:50:23Z</dcterms:modified>
</cp:coreProperties>
</file>